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1" r:id="rId5"/>
    <p:sldId id="260" r:id="rId6"/>
    <p:sldId id="265" r:id="rId7"/>
    <p:sldId id="258" r:id="rId8"/>
    <p:sldId id="257" r:id="rId9"/>
    <p:sldId id="264" r:id="rId10"/>
    <p:sldId id="267" r:id="rId11"/>
    <p:sldId id="266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53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52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76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60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54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26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03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22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3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91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0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E303-0133-4D48-9D4D-83954B9BDA27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B75E3-47F0-4F19-B1D3-6C08D3CE7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31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7" y="-128788"/>
            <a:ext cx="9269697" cy="7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2"/>
            <a:ext cx="9144000" cy="6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668"/>
            <a:ext cx="9183564" cy="6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910"/>
            <a:ext cx="9149770" cy="69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291"/>
            <a:ext cx="9144000" cy="69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7426"/>
            <a:ext cx="9217359" cy="70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Office PowerPoint</Application>
  <PresentationFormat>Apresentação na tela (4:3)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Henrique Rodrigues Costa</dc:creator>
  <cp:lastModifiedBy>Daniel Henrique Rodrigues Costa</cp:lastModifiedBy>
  <cp:revision>4</cp:revision>
  <dcterms:created xsi:type="dcterms:W3CDTF">2017-12-01T00:28:19Z</dcterms:created>
  <dcterms:modified xsi:type="dcterms:W3CDTF">2017-12-01T00:59:35Z</dcterms:modified>
</cp:coreProperties>
</file>